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261464-4BD0-47F0-9F33-B239DB199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06411BE-E97F-4BA3-85A2-45D975E3D3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0A7CAE-64D6-455E-829F-AFF02EF38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13B3-FCB0-45C9-B21C-1E2811CBA2E5}" type="datetimeFigureOut">
              <a:rPr lang="de-DE" smtClean="0"/>
              <a:t>01.07.2021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744ACB-269C-4C9D-893C-E17EA4D3A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ADB619-B8E0-4A9F-B21C-2D626CA49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C533-691E-4BBA-9AB4-B8DE539CF6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998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6E8307-8810-4F89-9920-309228468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8E0AA7D-1867-4839-A35D-25E9D5D17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FD48CA-2AE2-4E2C-AE09-2DA3278B1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13B3-FCB0-45C9-B21C-1E2811CBA2E5}" type="datetimeFigureOut">
              <a:rPr lang="de-DE" smtClean="0"/>
              <a:t>01.07.2021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6E4145-9059-48AC-BC91-EF9707654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F41BAB-337C-4DB0-9BE5-691A2B928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C533-691E-4BBA-9AB4-B8DE539CF6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964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046D432-3D5D-48A8-B828-709265A03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553FCB3-4453-42F1-A70C-108578A91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9D8ADD-4B25-4815-96E7-2FC0137E5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13B3-FCB0-45C9-B21C-1E2811CBA2E5}" type="datetimeFigureOut">
              <a:rPr lang="de-DE" smtClean="0"/>
              <a:t>01.07.2021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9E72A7-3355-4D78-BD09-412A8DE49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93837-2EAE-4D44-B5C1-1E83C92B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C533-691E-4BBA-9AB4-B8DE539CF6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382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D6202-078B-4FC3-AA51-D891CB9EA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B7612A-E3A1-41E2-BC8A-32631B4AE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E8CBF4-2698-4FE6-99B4-8266DB5B5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13B3-FCB0-45C9-B21C-1E2811CBA2E5}" type="datetimeFigureOut">
              <a:rPr lang="de-DE" smtClean="0"/>
              <a:t>01.07.2021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908EE5-FF92-4545-B889-2EC030C4C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A8E354-BED3-4787-8609-66D6C955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C533-691E-4BBA-9AB4-B8DE539CF6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380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08422-599A-4162-9524-A8FEE16BF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AF4514-04CD-4621-8B8B-DB1079938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8457FB-1B44-4EF5-9DC4-64383910A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13B3-FCB0-45C9-B21C-1E2811CBA2E5}" type="datetimeFigureOut">
              <a:rPr lang="de-DE" smtClean="0"/>
              <a:t>01.07.2021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347F06-E59B-4DA8-BBD9-76A51E6D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71E013-3AF7-4BA2-AB2B-16412B3CA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C533-691E-4BBA-9AB4-B8DE539CF6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109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04FD1C-9085-4D50-9A4D-EDBDC8447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B17994-F1B7-41A4-A50D-C3F4655FA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986B533-51B1-428A-979B-2EC21EF96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D2F965-4816-45A8-BBDF-3CAE6A99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13B3-FCB0-45C9-B21C-1E2811CBA2E5}" type="datetimeFigureOut">
              <a:rPr lang="de-DE" smtClean="0"/>
              <a:t>01.07.2021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C4772E5-2165-47C6-B52E-984E4F1AD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8FC0375-232B-4180-A75D-645569D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C533-691E-4BBA-9AB4-B8DE539CF6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9845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0A529-4459-415A-843C-DED768283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3D1598-AAFE-467E-91CF-C7C222097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6459DD6-266F-42A6-948C-FE75C3749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38CE8A0-FD1A-448A-BEFA-7F6F6EEF3D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A7EF34-A5D5-4A2A-BCA8-9C65538ED2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4835B2-611A-427F-8392-B0731501B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13B3-FCB0-45C9-B21C-1E2811CBA2E5}" type="datetimeFigureOut">
              <a:rPr lang="de-DE" smtClean="0"/>
              <a:t>01.07.2021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9F02D58-EC53-4526-9D35-FCBBB98F2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33CE54E-01AC-4885-B870-B6093E65D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C533-691E-4BBA-9AB4-B8DE539CF6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815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C121B2-563A-46A0-B5A4-A80BD9230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D02D132-DA8F-492A-BA48-D54D2FB18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13B3-FCB0-45C9-B21C-1E2811CBA2E5}" type="datetimeFigureOut">
              <a:rPr lang="de-DE" smtClean="0"/>
              <a:t>01.07.2021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B77A22-7E1D-4055-8DA0-14C9093A6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8AACDF-7FFA-43BE-A9F4-EB62E4483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C533-691E-4BBA-9AB4-B8DE539CF6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8658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2E8C6FE-FD93-42AA-9FA2-7A8209FEB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13B3-FCB0-45C9-B21C-1E2811CBA2E5}" type="datetimeFigureOut">
              <a:rPr lang="de-DE" smtClean="0"/>
              <a:t>01.07.2021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F0DA949-A38B-43F2-B3FB-3EC2FD9EF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26F23A-AE61-4298-B29C-B4A75116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C533-691E-4BBA-9AB4-B8DE539CF6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658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3553B5-8A92-4D6E-B9A7-C52346641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4EA9D5-E4B6-4B36-8DA3-A075508C3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799C4C-FDA3-4824-BB83-12630D7BE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1E6BF2B-2924-4004-9300-4ADA16AB4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13B3-FCB0-45C9-B21C-1E2811CBA2E5}" type="datetimeFigureOut">
              <a:rPr lang="de-DE" smtClean="0"/>
              <a:t>01.07.2021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6B65EE5-C54A-4049-B6F7-AF8F38AEC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39FB214-EE07-45E1-BB32-615B469A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C533-691E-4BBA-9AB4-B8DE539CF6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1849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5AEBE0-D954-4CD3-BAB4-7E0F3E1C8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9476135-A172-4930-9323-F831F8E148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B72BC92-4309-4556-93EA-1B1F873C9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8D6651B-3D18-4EA4-B9F8-4D45C0F90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13B3-FCB0-45C9-B21C-1E2811CBA2E5}" type="datetimeFigureOut">
              <a:rPr lang="de-DE" smtClean="0"/>
              <a:t>01.07.2021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1D667F-7733-47A0-AC7F-33F3C4B2F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993800-F07E-49BA-A948-3EE517153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C533-691E-4BBA-9AB4-B8DE539CF6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0586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6010035-7224-42DF-B12D-7EAE84C24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B1579C-A15A-42C5-A59C-F75553FE0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E8FD10-C9EB-4401-B532-EE106AD37A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813B3-FCB0-45C9-B21C-1E2811CBA2E5}" type="datetimeFigureOut">
              <a:rPr lang="de-DE" smtClean="0"/>
              <a:t>01.07.2021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0A3663-DD8F-4681-8BE9-ADE6A4AC8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099EC1-9E43-41DE-9677-33FEF204D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BC533-691E-4BBA-9AB4-B8DE539CF6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952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F1B131B-58FD-4CE1-B581-58EA560BF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45977"/>
            <a:ext cx="11984225" cy="6758399"/>
          </a:xfrm>
          <a:prstGeom prst="rect">
            <a:avLst/>
          </a:prstGeom>
          <a:ln w="9525" cap="flat" cmpd="sng" algn="ctr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9A376E5-05FD-4551-AE0E-E457550AECA3}"/>
              </a:ext>
            </a:extLst>
          </p:cNvPr>
          <p:cNvCxnSpPr>
            <a:cxnSpLocks/>
          </p:cNvCxnSpPr>
          <p:nvPr/>
        </p:nvCxnSpPr>
        <p:spPr>
          <a:xfrm flipH="1">
            <a:off x="3726660" y="1501629"/>
            <a:ext cx="627226" cy="652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CB529C3-89B9-4DA6-8E28-771149A5C42C}"/>
              </a:ext>
            </a:extLst>
          </p:cNvPr>
          <p:cNvCxnSpPr>
            <a:cxnSpLocks/>
          </p:cNvCxnSpPr>
          <p:nvPr/>
        </p:nvCxnSpPr>
        <p:spPr>
          <a:xfrm flipH="1">
            <a:off x="2177037" y="1531090"/>
            <a:ext cx="1307806" cy="11057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8E97E557-2EBB-4F22-B24D-C05EFE09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973" y="2581762"/>
            <a:ext cx="4146014" cy="247264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060A3BB-4953-440D-8181-E6F1C05577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38"/>
          <a:stretch/>
        </p:blipFill>
        <p:spPr>
          <a:xfrm>
            <a:off x="1560353" y="3951214"/>
            <a:ext cx="4047632" cy="2558712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121530-460B-4881-A32D-11E99AC9FCB4}"/>
              </a:ext>
            </a:extLst>
          </p:cNvPr>
          <p:cNvCxnSpPr>
            <a:cxnSpLocks/>
          </p:cNvCxnSpPr>
          <p:nvPr/>
        </p:nvCxnSpPr>
        <p:spPr>
          <a:xfrm flipH="1">
            <a:off x="3527665" y="5478011"/>
            <a:ext cx="524218" cy="4137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DB54FC97-DDFF-4044-B70F-7C4E3F444DBA}"/>
              </a:ext>
            </a:extLst>
          </p:cNvPr>
          <p:cNvCxnSpPr>
            <a:cxnSpLocks/>
          </p:cNvCxnSpPr>
          <p:nvPr/>
        </p:nvCxnSpPr>
        <p:spPr>
          <a:xfrm flipH="1">
            <a:off x="3099826" y="5897461"/>
            <a:ext cx="364827" cy="1621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6609FD4-362F-4381-9B16-AB5A0B567839}"/>
              </a:ext>
            </a:extLst>
          </p:cNvPr>
          <p:cNvCxnSpPr>
            <a:cxnSpLocks/>
          </p:cNvCxnSpPr>
          <p:nvPr/>
        </p:nvCxnSpPr>
        <p:spPr>
          <a:xfrm flipH="1" flipV="1">
            <a:off x="2634143" y="4395831"/>
            <a:ext cx="453007" cy="15855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B2AB93A-BDFB-43A8-B8E9-D7D99C241A3D}"/>
              </a:ext>
            </a:extLst>
          </p:cNvPr>
          <p:cNvCxnSpPr>
            <a:cxnSpLocks/>
          </p:cNvCxnSpPr>
          <p:nvPr/>
        </p:nvCxnSpPr>
        <p:spPr>
          <a:xfrm flipV="1">
            <a:off x="2625754" y="4286775"/>
            <a:ext cx="184558" cy="67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1007763-C75F-4153-9687-85AF827CC3AF}"/>
              </a:ext>
            </a:extLst>
          </p:cNvPr>
          <p:cNvCxnSpPr>
            <a:cxnSpLocks/>
          </p:cNvCxnSpPr>
          <p:nvPr/>
        </p:nvCxnSpPr>
        <p:spPr>
          <a:xfrm flipH="1">
            <a:off x="4106505" y="4840448"/>
            <a:ext cx="675220" cy="5564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200D4122-40D3-4E6C-8092-F984546BC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846" y="5551592"/>
            <a:ext cx="1994473" cy="1123252"/>
          </a:xfrm>
          <a:prstGeom prst="rect">
            <a:avLst/>
          </a:prstGeom>
        </p:spPr>
      </p:pic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553D0C12-6BCA-45B5-BF06-F3F81CFDCD74}"/>
              </a:ext>
            </a:extLst>
          </p:cNvPr>
          <p:cNvCxnSpPr>
            <a:cxnSpLocks/>
          </p:cNvCxnSpPr>
          <p:nvPr/>
        </p:nvCxnSpPr>
        <p:spPr>
          <a:xfrm flipH="1" flipV="1">
            <a:off x="1979802" y="2474752"/>
            <a:ext cx="159393" cy="1929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895FF85-C996-4CF2-9670-42F87EBC8397}"/>
              </a:ext>
            </a:extLst>
          </p:cNvPr>
          <p:cNvCxnSpPr>
            <a:cxnSpLocks/>
          </p:cNvCxnSpPr>
          <p:nvPr/>
        </p:nvCxnSpPr>
        <p:spPr>
          <a:xfrm flipV="1">
            <a:off x="1988191" y="2365695"/>
            <a:ext cx="125835" cy="922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>
            <a:extLst>
              <a:ext uri="{FF2B5EF4-FFF2-40B4-BE49-F238E27FC236}">
                <a16:creationId xmlns:a16="http://schemas.microsoft.com/office/drawing/2014/main" id="{86647E98-C8F1-4AFC-AF1F-5DFF6DF7A0B9}"/>
              </a:ext>
            </a:extLst>
          </p:cNvPr>
          <p:cNvSpPr/>
          <p:nvPr/>
        </p:nvSpPr>
        <p:spPr>
          <a:xfrm>
            <a:off x="1853967" y="2248250"/>
            <a:ext cx="662730" cy="60400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C574E83E-867C-4282-BC67-8CC829B5151B}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2390865" y="2869036"/>
            <a:ext cx="415253" cy="855675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57E2B2C-8B5A-4EF3-B4CB-300F5D9803BB}"/>
              </a:ext>
            </a:extLst>
          </p:cNvPr>
          <p:cNvCxnSpPr>
            <a:cxnSpLocks/>
          </p:cNvCxnSpPr>
          <p:nvPr/>
        </p:nvCxnSpPr>
        <p:spPr>
          <a:xfrm>
            <a:off x="3363988" y="5738072"/>
            <a:ext cx="2298581" cy="37750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>
            <a:extLst>
              <a:ext uri="{FF2B5EF4-FFF2-40B4-BE49-F238E27FC236}">
                <a16:creationId xmlns:a16="http://schemas.microsoft.com/office/drawing/2014/main" id="{D7243878-BE9B-4106-B95A-135536C8A693}"/>
              </a:ext>
            </a:extLst>
          </p:cNvPr>
          <p:cNvSpPr/>
          <p:nvPr/>
        </p:nvSpPr>
        <p:spPr>
          <a:xfrm>
            <a:off x="3246540" y="1291905"/>
            <a:ext cx="662730" cy="60400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2BF0C33-2ABF-4799-9960-F262F64CD830}"/>
              </a:ext>
            </a:extLst>
          </p:cNvPr>
          <p:cNvCxnSpPr>
            <a:cxnSpLocks/>
          </p:cNvCxnSpPr>
          <p:nvPr/>
        </p:nvCxnSpPr>
        <p:spPr>
          <a:xfrm>
            <a:off x="3926048" y="1820411"/>
            <a:ext cx="2927758" cy="805343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D96F090-D36B-41A7-BA5E-1302FDF498F1}"/>
              </a:ext>
            </a:extLst>
          </p:cNvPr>
          <p:cNvCxnSpPr>
            <a:cxnSpLocks/>
          </p:cNvCxnSpPr>
          <p:nvPr/>
        </p:nvCxnSpPr>
        <p:spPr>
          <a:xfrm flipH="1">
            <a:off x="9492237" y="3036814"/>
            <a:ext cx="725554" cy="2376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48A34C69-8253-41AE-976A-28567D252F01}"/>
              </a:ext>
            </a:extLst>
          </p:cNvPr>
          <p:cNvCxnSpPr>
            <a:cxnSpLocks/>
          </p:cNvCxnSpPr>
          <p:nvPr/>
        </p:nvCxnSpPr>
        <p:spPr>
          <a:xfrm>
            <a:off x="9496338" y="3330428"/>
            <a:ext cx="0" cy="2556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4E9DBE26-3A19-44B3-A3E5-93E4DA12CE44}"/>
              </a:ext>
            </a:extLst>
          </p:cNvPr>
          <p:cNvCxnSpPr>
            <a:cxnSpLocks/>
          </p:cNvCxnSpPr>
          <p:nvPr/>
        </p:nvCxnSpPr>
        <p:spPr>
          <a:xfrm flipH="1">
            <a:off x="9296837" y="3581253"/>
            <a:ext cx="170926" cy="11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FEA44358-9A1C-4994-8AE0-6D46B8008BE1}"/>
              </a:ext>
            </a:extLst>
          </p:cNvPr>
          <p:cNvCxnSpPr>
            <a:cxnSpLocks/>
          </p:cNvCxnSpPr>
          <p:nvPr/>
        </p:nvCxnSpPr>
        <p:spPr>
          <a:xfrm flipH="1">
            <a:off x="8255437" y="3730478"/>
            <a:ext cx="1040876" cy="6557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CF6395B3-B29B-4586-8282-F7B66411F012}"/>
              </a:ext>
            </a:extLst>
          </p:cNvPr>
          <p:cNvCxnSpPr>
            <a:cxnSpLocks/>
          </p:cNvCxnSpPr>
          <p:nvPr/>
        </p:nvCxnSpPr>
        <p:spPr>
          <a:xfrm flipH="1">
            <a:off x="7750612" y="4406753"/>
            <a:ext cx="494776" cy="5985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54">
            <a:extLst>
              <a:ext uri="{FF2B5EF4-FFF2-40B4-BE49-F238E27FC236}">
                <a16:creationId xmlns:a16="http://schemas.microsoft.com/office/drawing/2014/main" id="{A1FF9388-ABA8-4A4D-8C63-9E41D4473E8E}"/>
              </a:ext>
            </a:extLst>
          </p:cNvPr>
          <p:cNvSpPr txBox="1"/>
          <p:nvPr/>
        </p:nvSpPr>
        <p:spPr>
          <a:xfrm>
            <a:off x="5679347" y="5276675"/>
            <a:ext cx="2491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Detail: das ist das Gartentor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3A3CDEF7-D1BF-4A5E-A735-4FBC9E608DEC}"/>
              </a:ext>
            </a:extLst>
          </p:cNvPr>
          <p:cNvSpPr txBox="1"/>
          <p:nvPr/>
        </p:nvSpPr>
        <p:spPr>
          <a:xfrm>
            <a:off x="6988030" y="2281805"/>
            <a:ext cx="2491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Detail: vom Bahnhof in den Waldweg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E98F5F85-69FE-408E-9B66-16AE505F62C7}"/>
              </a:ext>
            </a:extLst>
          </p:cNvPr>
          <p:cNvSpPr txBox="1"/>
          <p:nvPr/>
        </p:nvSpPr>
        <p:spPr>
          <a:xfrm>
            <a:off x="1560353" y="3724711"/>
            <a:ext cx="2491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Parken hinter dem Grundstück</a:t>
            </a: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DF2A00A3-E08C-45E5-9121-63EAE0AA1401}"/>
              </a:ext>
            </a:extLst>
          </p:cNvPr>
          <p:cNvCxnSpPr>
            <a:cxnSpLocks/>
          </p:cNvCxnSpPr>
          <p:nvPr/>
        </p:nvCxnSpPr>
        <p:spPr>
          <a:xfrm flipH="1">
            <a:off x="4540392" y="1208015"/>
            <a:ext cx="769839" cy="2498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5A26CEDF-B352-4465-A5FC-69349475EB2B}"/>
              </a:ext>
            </a:extLst>
          </p:cNvPr>
          <p:cNvCxnSpPr>
            <a:cxnSpLocks/>
          </p:cNvCxnSpPr>
          <p:nvPr/>
        </p:nvCxnSpPr>
        <p:spPr>
          <a:xfrm flipH="1">
            <a:off x="5555461" y="864066"/>
            <a:ext cx="669170" cy="1910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93C3F5A8-DCB0-4137-BCFC-576346F5EC08}"/>
              </a:ext>
            </a:extLst>
          </p:cNvPr>
          <p:cNvCxnSpPr>
            <a:cxnSpLocks/>
          </p:cNvCxnSpPr>
          <p:nvPr/>
        </p:nvCxnSpPr>
        <p:spPr>
          <a:xfrm flipH="1" flipV="1">
            <a:off x="6402749" y="887379"/>
            <a:ext cx="543335" cy="94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D9D648F2-2F85-4C4C-B495-7D0AA5481B3D}"/>
              </a:ext>
            </a:extLst>
          </p:cNvPr>
          <p:cNvSpPr txBox="1"/>
          <p:nvPr/>
        </p:nvSpPr>
        <p:spPr>
          <a:xfrm rot="19219091">
            <a:off x="2291426" y="1873902"/>
            <a:ext cx="878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Waldweg</a:t>
            </a:r>
          </a:p>
        </p:txBody>
      </p:sp>
    </p:spTree>
    <p:extLst>
      <p:ext uri="{BB962C8B-B14F-4D97-AF65-F5344CB8AC3E}">
        <p14:creationId xmlns:p14="http://schemas.microsoft.com/office/powerpoint/2010/main" val="218565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3BCC74A-8DF5-4623-BD8B-0F544D66A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057" y="555781"/>
            <a:ext cx="8553890" cy="522631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4AAF4CF-BE7E-4B77-A887-A28A505A2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67" y="3518452"/>
            <a:ext cx="2341219" cy="1755914"/>
          </a:xfrm>
          <a:prstGeom prst="rect">
            <a:avLst/>
          </a:prstGeom>
        </p:spPr>
      </p:pic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2674863B-D75B-4288-95E5-930723515633}"/>
              </a:ext>
            </a:extLst>
          </p:cNvPr>
          <p:cNvCxnSpPr>
            <a:cxnSpLocks/>
          </p:cNvCxnSpPr>
          <p:nvPr/>
        </p:nvCxnSpPr>
        <p:spPr>
          <a:xfrm flipH="1" flipV="1">
            <a:off x="3620655" y="4313382"/>
            <a:ext cx="235439" cy="8949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64C9D832-A813-4603-9AB6-505AC839742C}"/>
              </a:ext>
            </a:extLst>
          </p:cNvPr>
          <p:cNvCxnSpPr>
            <a:cxnSpLocks/>
          </p:cNvCxnSpPr>
          <p:nvPr/>
        </p:nvCxnSpPr>
        <p:spPr>
          <a:xfrm flipV="1">
            <a:off x="3689840" y="4068661"/>
            <a:ext cx="294931" cy="2344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CB98D1F-A8F4-4133-88C0-B63BB95254D5}"/>
              </a:ext>
            </a:extLst>
          </p:cNvPr>
          <p:cNvCxnSpPr>
            <a:cxnSpLocks/>
          </p:cNvCxnSpPr>
          <p:nvPr/>
        </p:nvCxnSpPr>
        <p:spPr>
          <a:xfrm flipV="1">
            <a:off x="3941510" y="3825380"/>
            <a:ext cx="135540" cy="242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072FC7E-B2BE-40FF-8A78-0F7949420C52}"/>
              </a:ext>
            </a:extLst>
          </p:cNvPr>
          <p:cNvCxnSpPr>
            <a:cxnSpLocks/>
          </p:cNvCxnSpPr>
          <p:nvPr/>
        </p:nvCxnSpPr>
        <p:spPr>
          <a:xfrm flipV="1">
            <a:off x="4109289" y="3095538"/>
            <a:ext cx="362043" cy="7042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81575AE-31C7-4ED5-813B-17FB9DBA7793}"/>
              </a:ext>
            </a:extLst>
          </p:cNvPr>
          <p:cNvCxnSpPr>
            <a:cxnSpLocks/>
          </p:cNvCxnSpPr>
          <p:nvPr/>
        </p:nvCxnSpPr>
        <p:spPr>
          <a:xfrm flipV="1">
            <a:off x="4511961" y="2969703"/>
            <a:ext cx="596934" cy="1170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BEE06D6-BAF9-4346-B964-3F1469971E19}"/>
              </a:ext>
            </a:extLst>
          </p:cNvPr>
          <p:cNvCxnSpPr>
            <a:cxnSpLocks/>
          </p:cNvCxnSpPr>
          <p:nvPr/>
        </p:nvCxnSpPr>
        <p:spPr>
          <a:xfrm flipV="1">
            <a:off x="5107579" y="2935728"/>
            <a:ext cx="24459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455C7CD-B909-4E65-80FC-F99A932B6B0E}"/>
              </a:ext>
            </a:extLst>
          </p:cNvPr>
          <p:cNvCxnSpPr>
            <a:cxnSpLocks/>
          </p:cNvCxnSpPr>
          <p:nvPr/>
        </p:nvCxnSpPr>
        <p:spPr>
          <a:xfrm flipV="1">
            <a:off x="5334082" y="2189527"/>
            <a:ext cx="756325" cy="6874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C6BC2CF1-66BA-44AD-9379-B178060D61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38"/>
          <a:stretch/>
        </p:blipFill>
        <p:spPr>
          <a:xfrm>
            <a:off x="5150841" y="3858935"/>
            <a:ext cx="4047632" cy="2558712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A65C932-87FC-4450-A23B-3D8BB3902150}"/>
              </a:ext>
            </a:extLst>
          </p:cNvPr>
          <p:cNvCxnSpPr>
            <a:cxnSpLocks/>
          </p:cNvCxnSpPr>
          <p:nvPr/>
        </p:nvCxnSpPr>
        <p:spPr>
          <a:xfrm flipV="1">
            <a:off x="6207853" y="5967303"/>
            <a:ext cx="482462" cy="2908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431BA3D-A32A-4CDA-A696-351E83AF9058}"/>
              </a:ext>
            </a:extLst>
          </p:cNvPr>
          <p:cNvCxnSpPr>
            <a:cxnSpLocks/>
          </p:cNvCxnSpPr>
          <p:nvPr/>
        </p:nvCxnSpPr>
        <p:spPr>
          <a:xfrm flipH="1" flipV="1">
            <a:off x="6224631" y="4303552"/>
            <a:ext cx="453007" cy="15855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8C75725-9BA3-40CB-A494-40F8ACAFC043}"/>
              </a:ext>
            </a:extLst>
          </p:cNvPr>
          <p:cNvCxnSpPr>
            <a:cxnSpLocks/>
          </p:cNvCxnSpPr>
          <p:nvPr/>
        </p:nvCxnSpPr>
        <p:spPr>
          <a:xfrm flipV="1">
            <a:off x="6216242" y="4194496"/>
            <a:ext cx="184558" cy="67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4AD9E20-45E6-45F3-A0C0-780EC10E6FE1}"/>
              </a:ext>
            </a:extLst>
          </p:cNvPr>
          <p:cNvCxnSpPr>
            <a:cxnSpLocks/>
          </p:cNvCxnSpPr>
          <p:nvPr/>
        </p:nvCxnSpPr>
        <p:spPr>
          <a:xfrm flipV="1">
            <a:off x="6954476" y="4870174"/>
            <a:ext cx="2467820" cy="77561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330BDF34-0C13-40B3-A72A-4AF05FFB9480}"/>
              </a:ext>
            </a:extLst>
          </p:cNvPr>
          <p:cNvSpPr txBox="1"/>
          <p:nvPr/>
        </p:nvSpPr>
        <p:spPr>
          <a:xfrm>
            <a:off x="5150841" y="3632432"/>
            <a:ext cx="2491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Parken hinter dem Grundstück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4AB8F15-92AC-4C76-A6C2-D5547DA5B37A}"/>
              </a:ext>
            </a:extLst>
          </p:cNvPr>
          <p:cNvSpPr txBox="1"/>
          <p:nvPr/>
        </p:nvSpPr>
        <p:spPr>
          <a:xfrm>
            <a:off x="3422708" y="5243119"/>
            <a:ext cx="1602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RENNINGEN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463C9D5C-4B69-4A81-AF5D-0F3FE1787F00}"/>
              </a:ext>
            </a:extLst>
          </p:cNvPr>
          <p:cNvSpPr txBox="1"/>
          <p:nvPr/>
        </p:nvSpPr>
        <p:spPr>
          <a:xfrm>
            <a:off x="3716323" y="4186106"/>
            <a:ext cx="1124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Einfahrt gegenüber </a:t>
            </a:r>
          </a:p>
          <a:p>
            <a:r>
              <a:rPr lang="de-DE" sz="1200" dirty="0"/>
              <a:t>LIDL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3DA370C-F61D-41C5-A603-6FD4EACDE0C9}"/>
              </a:ext>
            </a:extLst>
          </p:cNvPr>
          <p:cNvSpPr txBox="1"/>
          <p:nvPr/>
        </p:nvSpPr>
        <p:spPr>
          <a:xfrm rot="17943507">
            <a:off x="1384181" y="1098957"/>
            <a:ext cx="218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Richtung Rutesheim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4DC36EC-E361-48B8-8368-56F815C8D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31" y="4454554"/>
            <a:ext cx="3195222" cy="101073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C4B4766-2DAA-48D9-A66A-C94D538E2D4F}"/>
              </a:ext>
            </a:extLst>
          </p:cNvPr>
          <p:cNvCxnSpPr>
            <a:cxnSpLocks/>
          </p:cNvCxnSpPr>
          <p:nvPr/>
        </p:nvCxnSpPr>
        <p:spPr>
          <a:xfrm flipH="1" flipV="1">
            <a:off x="5780015" y="2046914"/>
            <a:ext cx="265606" cy="1749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9A59A1F-A189-4748-9374-80F88888FC86}"/>
              </a:ext>
            </a:extLst>
          </p:cNvPr>
          <p:cNvCxnSpPr>
            <a:cxnSpLocks/>
          </p:cNvCxnSpPr>
          <p:nvPr/>
        </p:nvCxnSpPr>
        <p:spPr>
          <a:xfrm flipV="1">
            <a:off x="5780015" y="1921079"/>
            <a:ext cx="100668" cy="1006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780A4155-AE44-4055-8BDA-752C28A2BA93}"/>
              </a:ext>
            </a:extLst>
          </p:cNvPr>
          <p:cNvCxnSpPr>
            <a:cxnSpLocks/>
          </p:cNvCxnSpPr>
          <p:nvPr/>
        </p:nvCxnSpPr>
        <p:spPr>
          <a:xfrm flipH="1">
            <a:off x="7868873" y="755009"/>
            <a:ext cx="486562" cy="1006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>
            <a:extLst>
              <a:ext uri="{FF2B5EF4-FFF2-40B4-BE49-F238E27FC236}">
                <a16:creationId xmlns:a16="http://schemas.microsoft.com/office/drawing/2014/main" id="{3D6E164C-3679-49E3-B345-2D9E1C8B00F4}"/>
              </a:ext>
            </a:extLst>
          </p:cNvPr>
          <p:cNvSpPr/>
          <p:nvPr/>
        </p:nvSpPr>
        <p:spPr>
          <a:xfrm>
            <a:off x="8464492" y="570451"/>
            <a:ext cx="444616" cy="40267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0B97D3D-828F-45F8-B042-C0176AC1DA7B}"/>
              </a:ext>
            </a:extLst>
          </p:cNvPr>
          <p:cNvSpPr/>
          <p:nvPr/>
        </p:nvSpPr>
        <p:spPr>
          <a:xfrm>
            <a:off x="8506437" y="713064"/>
            <a:ext cx="360726" cy="922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F6C551D-EC6D-41C3-9A4B-54D19F49D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9191" y="4973624"/>
            <a:ext cx="2095210" cy="1681137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B5835B-3281-4231-9D78-BF7F5206DCCF}"/>
              </a:ext>
            </a:extLst>
          </p:cNvPr>
          <p:cNvCxnSpPr>
            <a:cxnSpLocks/>
          </p:cNvCxnSpPr>
          <p:nvPr/>
        </p:nvCxnSpPr>
        <p:spPr>
          <a:xfrm>
            <a:off x="9939130" y="4671391"/>
            <a:ext cx="655983" cy="137160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066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</Words>
  <Application>Microsoft Office PowerPoint</Application>
  <PresentationFormat>Breitbild</PresentationFormat>
  <Paragraphs>9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Wadehn, Wolf</dc:creator>
  <cp:lastModifiedBy>Wadehn, Wolf</cp:lastModifiedBy>
  <cp:revision>8</cp:revision>
  <dcterms:created xsi:type="dcterms:W3CDTF">2021-03-15T16:08:27Z</dcterms:created>
  <dcterms:modified xsi:type="dcterms:W3CDTF">2021-07-01T09:01:54Z</dcterms:modified>
</cp:coreProperties>
</file>